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22773"/>
            <a:ext cx="10947042" cy="2187189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57.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Kong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93665"/>
            <a:ext cx="12192000" cy="2310490"/>
          </a:xfrm>
        </p:spPr>
        <p:txBody>
          <a:bodyPr>
            <a:normAutofit/>
          </a:bodyPr>
          <a:lstStyle/>
          <a:p>
            <a:r>
              <a:rPr lang="en-US" sz="3200" dirty="0"/>
              <a:t>I’ll Standby Until the Morning </a:t>
            </a:r>
          </a:p>
          <a:p>
            <a:r>
              <a:rPr lang="en-US" sz="3200" dirty="0"/>
              <a:t>John 6:19-21</a:t>
            </a:r>
          </a:p>
          <a:p>
            <a:r>
              <a:rPr lang="en-US" sz="3200" dirty="0"/>
              <a:t>E. L. Nathan, 1840-1901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teembaw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kimkot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seem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1334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in, 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Lauke’n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1334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Lam-et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teembaw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za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13347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huihnun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Teembaw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gum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3" y="6156101"/>
            <a:ext cx="2495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Nang tang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-um in, Inn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3" y="6156101"/>
            <a:ext cx="2495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057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166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57. Zingsang Dong Kong Ompih Ding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2018-12-14T15:52:10Z</dcterms:modified>
</cp:coreProperties>
</file>